
<file path=[Content_Types].xml><?xml version="1.0" encoding="utf-8"?>
<Types xmlns="http://schemas.openxmlformats.org/package/2006/content-types">
  <Default Extension="bmp" ContentType="image/bmp"/>
  <Default Extension="gif" ContentType="image/gif"/>
  <Default Extension="jpeg" ContentType="image/jpg"/>
  <Default Extension="mov" ContentType="application/movie"/>
  <Default Extension="pdf" ContentType="application/pdf"/>
  <Default Extension="png" ContentType="image/png"/>
  <Default Extension="rels" ContentType="application/vnd.openxmlformats-package.relationships+xml"/>
  <Default Extension="tif" ContentType="image/ti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tableStyles.xml" ContentType="application/vnd.openxmlformats-officedocument.presentationml.tableStyl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1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ommentAuthors" Target="commentAuthors.xml"/><Relationship Id="rId21" Type="http://schemas.openxmlformats.org/officeDocument/2006/relationships/slide" Target="slides/slide14.xml"/><Relationship Id="rId7" Type="http://schemas.openxmlformats.org/officeDocument/2006/relationships/notesMaster" Target="notesMasters/notesMaster1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customXml" Target="../customXml/item3.xml"/><Relationship Id="rId2" Type="http://schemas.openxmlformats.org/officeDocument/2006/relationships/viewProps" Target="viewProps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presProps" Target="presProps.xml"/><Relationship Id="rId6" Type="http://schemas.openxmlformats.org/officeDocument/2006/relationships/theme" Target="theme/theme1.xml"/><Relationship Id="rId11" Type="http://schemas.openxmlformats.org/officeDocument/2006/relationships/slide" Target="slides/slide4.xml"/><Relationship Id="rId24" Type="http://schemas.openxmlformats.org/officeDocument/2006/relationships/customXml" Target="../customXml/item2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customXml" Target="../customXml/item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/Relationships>
</file>

<file path=ppt/media/image1.png>
</file>

<file path=ppt/media/image1.tif>
</file>

<file path=ppt/media/image10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de presentación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presentación</a:t>
            </a:r>
          </a:p>
        </p:txBody>
      </p:sp>
      <p:sp>
        <p:nvSpPr>
          <p:cNvPr id="12" name="Autor y fecha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Autor y fecha</a:t>
            </a:r>
          </a:p>
        </p:txBody>
      </p:sp>
      <p:sp>
        <p:nvSpPr>
          <p:cNvPr id="13" name="Nivel de texto 1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0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0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0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0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0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Subtítulo de presentación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ó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ítulo de diapositiv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de diapositiva</a:t>
            </a:r>
          </a:p>
        </p:txBody>
      </p:sp>
      <p:sp>
        <p:nvSpPr>
          <p:cNvPr id="100" name="Subtítulo de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Subtítulo de diapositiva</a:t>
            </a:r>
          </a:p>
        </p:txBody>
      </p:sp>
      <p:sp>
        <p:nvSpPr>
          <p:cNvPr id="10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ítulo de agenda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Título de agenda</a:t>
            </a:r>
          </a:p>
        </p:txBody>
      </p:sp>
      <p:sp>
        <p:nvSpPr>
          <p:cNvPr id="109" name="Subtítulo de agenda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Subtítulo de agenda</a:t>
            </a:r>
          </a:p>
        </p:txBody>
      </p:sp>
      <p:sp>
        <p:nvSpPr>
          <p:cNvPr id="110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Temas de agenda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cl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Nivel de texto 1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Declaración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ato (gran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Nivel de texto 1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Información del dato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Información del dato</a:t>
            </a:r>
          </a:p>
        </p:txBody>
      </p:sp>
      <p:sp>
        <p:nvSpPr>
          <p:cNvPr id="12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ribució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Atribución</a:t>
            </a:r>
          </a:p>
        </p:txBody>
      </p:sp>
      <p:sp>
        <p:nvSpPr>
          <p:cNvPr id="136" name="Nivel de texto 1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“Frase celebre”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Dos medusas contra un fondo rosa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Dos medusas contra un fondo azul obscuro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Dos medusas contra un fondo azul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Dos medusas contra un fondo azul obscuro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s medusas contra un fondo azul obscuro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or y fecha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Autor y fecha</a:t>
            </a:r>
          </a:p>
        </p:txBody>
      </p:sp>
      <p:sp>
        <p:nvSpPr>
          <p:cNvPr id="23" name="Título de presentación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Título de presentación</a:t>
            </a:r>
          </a:p>
        </p:txBody>
      </p:sp>
      <p:sp>
        <p:nvSpPr>
          <p:cNvPr id="24" name="Nivel de texto 1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Subtítulo de presentación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fot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Dos medusas contra un fondo azul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ítulo de diapositiva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diapositiva</a:t>
            </a:r>
          </a:p>
        </p:txBody>
      </p:sp>
      <p:sp>
        <p:nvSpPr>
          <p:cNvPr id="34" name="Nivel de texto 1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Subtítulo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e diapositiv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de diapositiva</a:t>
            </a:r>
          </a:p>
        </p:txBody>
      </p:sp>
      <p:sp>
        <p:nvSpPr>
          <p:cNvPr id="43" name="Subtítulo de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Subtítulo de diapositiva</a:t>
            </a:r>
          </a:p>
        </p:txBody>
      </p:sp>
      <p:sp>
        <p:nvSpPr>
          <p:cNvPr id="44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ivel de texto 1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Dos medusas contra un fondo rosa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Título de diapositiva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diapositiva</a:t>
            </a:r>
          </a:p>
        </p:txBody>
      </p:sp>
      <p:sp>
        <p:nvSpPr>
          <p:cNvPr id="62" name="Nivel de texto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ubtítulo de diapositiva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Subtítulo de diapositiva</a:t>
            </a:r>
          </a:p>
        </p:txBody>
      </p:sp>
      <p:sp>
        <p:nvSpPr>
          <p:cNvPr id="6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, y video en vivo (pequeñ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e diapositiva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diapositiva</a:t>
            </a:r>
          </a:p>
        </p:txBody>
      </p:sp>
      <p:sp>
        <p:nvSpPr>
          <p:cNvPr id="72" name="Nivel de texto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ubtítulo de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Subtítulo de diapositiva</a:t>
            </a:r>
          </a:p>
        </p:txBody>
      </p:sp>
      <p:sp>
        <p:nvSpPr>
          <p:cNvPr id="7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, y video en vivo (gran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ítulo de diapositiva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diapositiva</a:t>
            </a:r>
          </a:p>
        </p:txBody>
      </p:sp>
      <p:sp>
        <p:nvSpPr>
          <p:cNvPr id="82" name="Nivel de texto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ubtítulo de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Subtítulo de diapositiva</a:t>
            </a:r>
          </a:p>
        </p:txBody>
      </p:sp>
      <p:sp>
        <p:nvSpPr>
          <p:cNvPr id="8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ítulo de sección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sección</a:t>
            </a:r>
          </a:p>
        </p:txBody>
      </p:sp>
      <p:sp>
        <p:nvSpPr>
          <p:cNvPr id="9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de diapositiva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Título de diapositiva</a:t>
            </a:r>
          </a:p>
        </p:txBody>
      </p:sp>
      <p:sp>
        <p:nvSpPr>
          <p:cNvPr id="3" name="Nivel de texto 1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úmero de diapositiva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9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0.t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"/><Relationship Id="rId3" Type="http://schemas.openxmlformats.org/officeDocument/2006/relationships/image" Target="../media/image5.tif"/><Relationship Id="rId4" Type="http://schemas.openxmlformats.org/officeDocument/2006/relationships/image" Target="../media/image6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"/><Relationship Id="rId3" Type="http://schemas.openxmlformats.org/officeDocument/2006/relationships/image" Target="../media/image5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"/><Relationship Id="rId3" Type="http://schemas.openxmlformats.org/officeDocument/2006/relationships/image" Target="../media/image6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aller de soporte informático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 de soporte informático</a:t>
            </a:r>
          </a:p>
        </p:txBody>
      </p:sp>
      <p:sp>
        <p:nvSpPr>
          <p:cNvPr id="172" name="Franco Callipo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Franco Callipo</a:t>
            </a:r>
          </a:p>
        </p:txBody>
      </p:sp>
      <p:sp>
        <p:nvSpPr>
          <p:cNvPr id="173" name="2 CSTC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 CSTC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Dos medusas contra un fondo azul obscuro" descr="Dos medusas contra un fondo azul obscuro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491" r="0" b="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Dynamic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Dynamic </a:t>
            </a:r>
          </a:p>
        </p:txBody>
      </p:sp>
      <p:sp>
        <p:nvSpPr>
          <p:cNvPr id="208" name="Página web dinámic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Página web dinámica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Dos medusas contra un fondo azul obscuro" descr="Dos medusas contra un fondo azul obscuro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650" t="9911" r="2650" b="1621"/>
          <a:stretch>
            <a:fillRect/>
          </a:stretch>
        </p:blipFill>
        <p:spPr>
          <a:xfrm>
            <a:off x="0" y="-406401"/>
            <a:ext cx="24384000" cy="14237297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E-commerce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E-commerce </a:t>
            </a:r>
          </a:p>
        </p:txBody>
      </p:sp>
      <p:sp>
        <p:nvSpPr>
          <p:cNvPr id="213" name="Página web de comercio onlin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Página web de comercio online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Dos medusas contra un fondo azul obscuro" descr="Dos medusas contra un fondo azul obscuro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81" r="0" b="78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¿Dudas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-510" sz="17000"/>
            </a:lvl1pPr>
          </a:lstStyle>
          <a:p>
            <a:pPr/>
            <a:r>
              <a:t>¿Dudas?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rontend vs. Backe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Frontend vs. Backend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agen" descr="Imagen"/>
          <p:cNvPicPr>
            <a:picLocks noChangeAspect="1"/>
          </p:cNvPicPr>
          <p:nvPr/>
        </p:nvPicPr>
        <p:blipFill>
          <a:blip r:embed="rId2">
            <a:extLst/>
          </a:blip>
          <a:srcRect l="16482" t="19405" r="16482" b="19405"/>
          <a:stretch>
            <a:fillRect/>
          </a:stretch>
        </p:blipFill>
        <p:spPr>
          <a:xfrm>
            <a:off x="2909429" y="2201267"/>
            <a:ext cx="7652303" cy="93132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Imagen" descr="Imagen"/>
          <p:cNvPicPr>
            <a:picLocks noChangeAspect="1"/>
          </p:cNvPicPr>
          <p:nvPr/>
        </p:nvPicPr>
        <p:blipFill>
          <a:blip r:embed="rId3">
            <a:extLst/>
          </a:blip>
          <a:srcRect l="0" t="12464" r="0" b="0"/>
          <a:stretch>
            <a:fillRect/>
          </a:stretch>
        </p:blipFill>
        <p:spPr>
          <a:xfrm>
            <a:off x="14003520" y="1196578"/>
            <a:ext cx="7652258" cy="113227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60801" y="197082"/>
            <a:ext cx="14662398" cy="133218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Frontend"/>
          <p:cNvSpPr txBox="1"/>
          <p:nvPr>
            <p:ph type="ctrTitle"/>
          </p:nvPr>
        </p:nvSpPr>
        <p:spPr>
          <a:xfrm>
            <a:off x="1270000" y="646644"/>
            <a:ext cx="21844000" cy="2114506"/>
          </a:xfrm>
          <a:prstGeom prst="rect">
            <a:avLst/>
          </a:prstGeom>
        </p:spPr>
        <p:txBody>
          <a:bodyPr/>
          <a:lstStyle/>
          <a:p>
            <a:pPr/>
            <a:r>
              <a:t>Frontend</a:t>
            </a:r>
          </a:p>
        </p:txBody>
      </p:sp>
      <p:sp>
        <p:nvSpPr>
          <p:cNvPr id="183" name="Desarrollo web"/>
          <p:cNvSpPr txBox="1"/>
          <p:nvPr>
            <p:ph type="subTitle" sz="quarter" idx="1"/>
          </p:nvPr>
        </p:nvSpPr>
        <p:spPr>
          <a:xfrm>
            <a:off x="1270000" y="2577396"/>
            <a:ext cx="21844000" cy="1210140"/>
          </a:xfrm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pPr/>
            <a:r>
              <a:t>Desarrollo web</a:t>
            </a:r>
          </a:p>
        </p:txBody>
      </p:sp>
      <p:pic>
        <p:nvPicPr>
          <p:cNvPr id="184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97638" y="4536206"/>
            <a:ext cx="11320907" cy="6362351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Signo de más"/>
          <p:cNvSpPr/>
          <p:nvPr/>
        </p:nvSpPr>
        <p:spPr>
          <a:xfrm>
            <a:off x="3784600" y="7082381"/>
            <a:ext cx="1270000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9" y="0"/>
                </a:moveTo>
                <a:cubicBezTo>
                  <a:pt x="4834" y="0"/>
                  <a:pt x="0" y="4836"/>
                  <a:pt x="0" y="10801"/>
                </a:cubicBezTo>
                <a:cubicBezTo>
                  <a:pt x="0" y="16765"/>
                  <a:pt x="4835" y="21600"/>
                  <a:pt x="10799" y="21600"/>
                </a:cubicBezTo>
                <a:cubicBezTo>
                  <a:pt x="16764" y="21600"/>
                  <a:pt x="21600" y="16765"/>
                  <a:pt x="21600" y="10801"/>
                </a:cubicBezTo>
                <a:cubicBezTo>
                  <a:pt x="21600" y="4836"/>
                  <a:pt x="16764" y="0"/>
                  <a:pt x="10799" y="0"/>
                </a:cubicBezTo>
                <a:close/>
                <a:moveTo>
                  <a:pt x="9533" y="3765"/>
                </a:moveTo>
                <a:lnTo>
                  <a:pt x="12065" y="3765"/>
                </a:lnTo>
                <a:cubicBezTo>
                  <a:pt x="12100" y="3765"/>
                  <a:pt x="12129" y="3794"/>
                  <a:pt x="12129" y="3830"/>
                </a:cubicBezTo>
                <a:lnTo>
                  <a:pt x="12129" y="9407"/>
                </a:lnTo>
                <a:cubicBezTo>
                  <a:pt x="12129" y="9442"/>
                  <a:pt x="12157" y="9471"/>
                  <a:pt x="12192" y="9471"/>
                </a:cubicBezTo>
                <a:lnTo>
                  <a:pt x="17769" y="9471"/>
                </a:lnTo>
                <a:cubicBezTo>
                  <a:pt x="17804" y="9471"/>
                  <a:pt x="17833" y="9500"/>
                  <a:pt x="17833" y="9535"/>
                </a:cubicBezTo>
                <a:lnTo>
                  <a:pt x="17835" y="12067"/>
                </a:lnTo>
                <a:cubicBezTo>
                  <a:pt x="17835" y="12102"/>
                  <a:pt x="17806" y="12129"/>
                  <a:pt x="17770" y="12129"/>
                </a:cubicBezTo>
                <a:lnTo>
                  <a:pt x="12193" y="12129"/>
                </a:lnTo>
                <a:cubicBezTo>
                  <a:pt x="12158" y="12129"/>
                  <a:pt x="12129" y="12158"/>
                  <a:pt x="12129" y="12193"/>
                </a:cubicBezTo>
                <a:lnTo>
                  <a:pt x="12129" y="17770"/>
                </a:lnTo>
                <a:cubicBezTo>
                  <a:pt x="12129" y="17806"/>
                  <a:pt x="12100" y="17835"/>
                  <a:pt x="12065" y="17835"/>
                </a:cubicBezTo>
                <a:lnTo>
                  <a:pt x="9533" y="17835"/>
                </a:lnTo>
                <a:cubicBezTo>
                  <a:pt x="9498" y="17835"/>
                  <a:pt x="9471" y="17806"/>
                  <a:pt x="9471" y="17770"/>
                </a:cubicBezTo>
                <a:lnTo>
                  <a:pt x="9471" y="12193"/>
                </a:lnTo>
                <a:cubicBezTo>
                  <a:pt x="9471" y="12158"/>
                  <a:pt x="9442" y="12131"/>
                  <a:pt x="9407" y="12131"/>
                </a:cubicBezTo>
                <a:lnTo>
                  <a:pt x="3828" y="12131"/>
                </a:lnTo>
                <a:cubicBezTo>
                  <a:pt x="3793" y="12131"/>
                  <a:pt x="3765" y="12102"/>
                  <a:pt x="3765" y="12067"/>
                </a:cubicBezTo>
                <a:lnTo>
                  <a:pt x="3765" y="9535"/>
                </a:lnTo>
                <a:cubicBezTo>
                  <a:pt x="3765" y="9500"/>
                  <a:pt x="3793" y="9471"/>
                  <a:pt x="3828" y="9471"/>
                </a:cubicBezTo>
                <a:lnTo>
                  <a:pt x="9407" y="9471"/>
                </a:lnTo>
                <a:cubicBezTo>
                  <a:pt x="9442" y="9471"/>
                  <a:pt x="9469" y="9443"/>
                  <a:pt x="9469" y="9408"/>
                </a:cubicBezTo>
                <a:lnTo>
                  <a:pt x="9469" y="3830"/>
                </a:lnTo>
                <a:cubicBezTo>
                  <a:pt x="9469" y="3794"/>
                  <a:pt x="9498" y="3765"/>
                  <a:pt x="9533" y="3765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>
              <a:spcBef>
                <a:spcPts val="0"/>
              </a:spcBef>
              <a:defRPr sz="32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86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24403" y="4646982"/>
            <a:ext cx="3245200" cy="3245200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pic>
        <p:nvPicPr>
          <p:cNvPr id="187" name="Imagen" descr="Imagen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214220" y="6907582"/>
            <a:ext cx="2300201" cy="3245200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88" name="Flecha 11"/>
          <p:cNvSpPr/>
          <p:nvPr/>
        </p:nvSpPr>
        <p:spPr>
          <a:xfrm>
            <a:off x="8894463" y="6630681"/>
            <a:ext cx="2886674" cy="2173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>
              <a:spcBef>
                <a:spcPts val="0"/>
              </a:spcBef>
              <a:defRPr sz="32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Dos medusas contra un fondo rosa" descr="Dos medusas contra un fondo rosa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1511" t="454" r="8800" b="15675"/>
          <a:stretch>
            <a:fillRect/>
          </a:stretch>
        </p:blipFill>
        <p:spPr>
          <a:xfrm>
            <a:off x="12204699" y="0"/>
            <a:ext cx="12192001" cy="13716000"/>
          </a:xfrm>
          <a:prstGeom prst="rect">
            <a:avLst/>
          </a:prstGeom>
        </p:spPr>
      </p:pic>
      <p:sp>
        <p:nvSpPr>
          <p:cNvPr id="191" name="Hyper Text Markup Langu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33687">
              <a:lnSpc>
                <a:spcPct val="90000"/>
              </a:lnSpc>
              <a:defRPr spc="-168" sz="562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Hyper Text Markup Language</a:t>
            </a:r>
          </a:p>
        </p:txBody>
      </p:sp>
      <p:sp>
        <p:nvSpPr>
          <p:cNvPr id="192" name="Lenguaje de etiquetas de hipertexto"/>
          <p:cNvSpPr txBox="1"/>
          <p:nvPr>
            <p:ph type="body" idx="22"/>
          </p:nvPr>
        </p:nvSpPr>
        <p:spPr>
          <a:xfrm>
            <a:off x="1270000" y="2425700"/>
            <a:ext cx="9652000" cy="1016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3500"/>
            </a:lvl1pPr>
          </a:lstStyle>
          <a:p>
            <a:pPr/>
            <a:r>
              <a:t>Lenguaje de etiquetas de hipertexto</a:t>
            </a:r>
          </a:p>
        </p:txBody>
      </p:sp>
      <p:pic>
        <p:nvPicPr>
          <p:cNvPr id="193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89803" y="4451803"/>
            <a:ext cx="4812394" cy="4812394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Dos medusas contra un fondo rosa" descr="Dos medusas contra un fondo rosa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259" t="0" r="25407" b="0"/>
          <a:stretch>
            <a:fillRect/>
          </a:stretch>
        </p:blipFill>
        <p:spPr>
          <a:xfrm>
            <a:off x="12204700" y="0"/>
            <a:ext cx="12192000" cy="13716000"/>
          </a:xfrm>
          <a:prstGeom prst="rect">
            <a:avLst/>
          </a:prstGeom>
        </p:spPr>
      </p:pic>
      <p:sp>
        <p:nvSpPr>
          <p:cNvPr id="196" name="Cascading Style Shee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023821">
              <a:lnSpc>
                <a:spcPct val="90000"/>
              </a:lnSpc>
              <a:defRPr spc="-209" sz="697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Cascading Style Sheets</a:t>
            </a:r>
          </a:p>
        </p:txBody>
      </p:sp>
      <p:sp>
        <p:nvSpPr>
          <p:cNvPr id="197" name="Hojas de estilo en cascada"/>
          <p:cNvSpPr txBox="1"/>
          <p:nvPr>
            <p:ph type="body" idx="22"/>
          </p:nvPr>
        </p:nvSpPr>
        <p:spPr>
          <a:xfrm>
            <a:off x="1270000" y="2425700"/>
            <a:ext cx="9652000" cy="1016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3500"/>
            </a:lvl1pPr>
          </a:lstStyle>
          <a:p>
            <a:pPr/>
            <a:r>
              <a:t>Hojas de estilo en cascada</a:t>
            </a:r>
          </a:p>
        </p:txBody>
      </p:sp>
      <p:pic>
        <p:nvPicPr>
          <p:cNvPr id="198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90485" y="4451803"/>
            <a:ext cx="3411030" cy="4812394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pos de paginas we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Tipos de paginas web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tatic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Static </a:t>
            </a:r>
          </a:p>
        </p:txBody>
      </p:sp>
      <p:sp>
        <p:nvSpPr>
          <p:cNvPr id="203" name="Página web estátic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Página web estática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E798D1B4CD917488CADE29FEA7B6AC5" ma:contentTypeVersion="4" ma:contentTypeDescription="Crear nuevo documento." ma:contentTypeScope="" ma:versionID="b7b001997506b4e8c0fdffa8ce7f9609">
  <xsd:schema xmlns:xsd="http://www.w3.org/2001/XMLSchema" xmlns:xs="http://www.w3.org/2001/XMLSchema" xmlns:p="http://schemas.microsoft.com/office/2006/metadata/properties" xmlns:ns2="5697c39a-a467-41d7-9847-d4989b5af079" targetNamespace="http://schemas.microsoft.com/office/2006/metadata/properties" ma:root="true" ma:fieldsID="a1e56a135f68dbdbf818f52fadd0c395" ns2:_="">
    <xsd:import namespace="5697c39a-a467-41d7-9847-d4989b5af0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7c39a-a467-41d7-9847-d4989b5af0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0F0F59F-29AA-4E0F-9870-2A4DD3F3759B}"/>
</file>

<file path=customXml/itemProps2.xml><?xml version="1.0" encoding="utf-8"?>
<ds:datastoreItem xmlns:ds="http://schemas.openxmlformats.org/officeDocument/2006/customXml" ds:itemID="{A3CC629F-47E5-47D2-A7CC-4B56830DF12A}"/>
</file>

<file path=customXml/itemProps3.xml><?xml version="1.0" encoding="utf-8"?>
<ds:datastoreItem xmlns:ds="http://schemas.openxmlformats.org/officeDocument/2006/customXml" ds:itemID="{2F370FCD-6C72-4945-B07C-6F16266C50BE}"/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0x0101009E798D1B4CD917488CADE29FEA7B6AC5</vt:lpwstr>
  </property>
</Properties>
</file>